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257" r:id="rId5"/>
    <p:sldId id="280" r:id="rId6"/>
    <p:sldId id="290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2" pos="5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  <a:srgbClr val="E4B1C2"/>
    <a:srgbClr val="D1E8FF"/>
    <a:srgbClr val="8CBE00"/>
    <a:srgbClr val="00A01E"/>
    <a:srgbClr val="AFAFAF"/>
    <a:srgbClr val="F0F0F0"/>
    <a:srgbClr val="006E1E"/>
    <a:srgbClr val="1FA12E"/>
    <a:srgbClr val="1EA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324" autoAdjust="0"/>
    <p:restoredTop sz="94565" autoAdjust="0"/>
  </p:normalViewPr>
  <p:slideViewPr>
    <p:cSldViewPr snapToGrid="0">
      <p:cViewPr varScale="1">
        <p:scale>
          <a:sx n="108" d="100"/>
          <a:sy n="108" d="100"/>
        </p:scale>
        <p:origin x="1224" y="102"/>
      </p:cViewPr>
      <p:guideLst>
        <p:guide orient="horz" pos="4178"/>
        <p:guide pos="56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Ledin" userId="43479c50-9082-4019-a187-96d9a9bd7c1a" providerId="ADAL" clId="{4202D225-C86F-4A18-91C7-669380A3AD65}"/>
    <pc:docChg chg="modSld">
      <pc:chgData name="Fredrik Ledin" userId="43479c50-9082-4019-a187-96d9a9bd7c1a" providerId="ADAL" clId="{4202D225-C86F-4A18-91C7-669380A3AD65}" dt="2024-09-27T09:27:24.045" v="38" actId="14100"/>
      <pc:docMkLst>
        <pc:docMk/>
      </pc:docMkLst>
      <pc:sldChg chg="modSp mod">
        <pc:chgData name="Fredrik Ledin" userId="43479c50-9082-4019-a187-96d9a9bd7c1a" providerId="ADAL" clId="{4202D225-C86F-4A18-91C7-669380A3AD65}" dt="2024-09-19T20:00:56.330" v="3" actId="20577"/>
        <pc:sldMkLst>
          <pc:docMk/>
          <pc:sldMk cId="1640984472" sldId="257"/>
        </pc:sldMkLst>
        <pc:spChg chg="mod">
          <ac:chgData name="Fredrik Ledin" userId="43479c50-9082-4019-a187-96d9a9bd7c1a" providerId="ADAL" clId="{4202D225-C86F-4A18-91C7-669380A3AD65}" dt="2024-09-19T20:00:56.330" v="3" actId="20577"/>
          <ac:spMkLst>
            <pc:docMk/>
            <pc:sldMk cId="1640984472" sldId="257"/>
            <ac:spMk id="6" creationId="{C0FD7393-04EE-434E-B7A1-9F41D350BD60}"/>
          </ac:spMkLst>
        </pc:spChg>
      </pc:sldChg>
      <pc:sldChg chg="modSp mod">
        <pc:chgData name="Fredrik Ledin" userId="43479c50-9082-4019-a187-96d9a9bd7c1a" providerId="ADAL" clId="{4202D225-C86F-4A18-91C7-669380A3AD65}" dt="2024-09-27T09:27:24.045" v="38" actId="14100"/>
        <pc:sldMkLst>
          <pc:docMk/>
          <pc:sldMk cId="3599814429" sldId="280"/>
        </pc:sldMkLst>
        <pc:spChg chg="mod">
          <ac:chgData name="Fredrik Ledin" userId="43479c50-9082-4019-a187-96d9a9bd7c1a" providerId="ADAL" clId="{4202D225-C86F-4A18-91C7-669380A3AD65}" dt="2024-09-27T09:27:24.045" v="38" actId="14100"/>
          <ac:spMkLst>
            <pc:docMk/>
            <pc:sldMk cId="3599814429" sldId="280"/>
            <ac:spMk id="6" creationId="{A89BADE5-9EF5-4CD9-A7B9-B7B4F57F5679}"/>
          </ac:spMkLst>
        </pc:spChg>
      </pc:sldChg>
    </pc:docChg>
  </pc:docChgLst>
  <pc:docChgLst>
    <pc:chgData name="Fredrik Ledin" userId="43479c50-9082-4019-a187-96d9a9bd7c1a" providerId="ADAL" clId="{57E43404-2E63-425E-93F3-09254986D25A}"/>
    <pc:docChg chg="undo custSel addSld delSld modSld">
      <pc:chgData name="Fredrik Ledin" userId="43479c50-9082-4019-a187-96d9a9bd7c1a" providerId="ADAL" clId="{57E43404-2E63-425E-93F3-09254986D25A}" dt="2022-11-01T08:16:07.841" v="361" actId="478"/>
      <pc:docMkLst>
        <pc:docMk/>
      </pc:docMkLst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683355790" sldId="291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3513591829" sldId="292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3360670602" sldId="293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2400754347" sldId="294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965117683" sldId="295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4125334834" sldId="296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3041868974" sldId="297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3913177813" sldId="298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180847073" sldId="299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902816994" sldId="300"/>
        </pc:sldMkLst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961127484" sldId="301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631968218" sldId="302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3134542803" sldId="303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435596547" sldId="304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4218251157" sldId="305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3092807533" sldId="306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2780508858" sldId="307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2879431421" sldId="308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1730098775" sldId="309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4102426152" sldId="310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4047962518" sldId="311"/>
        </pc:sldMkLst>
      </pc:sldChg>
      <pc:sldChg chg="del">
        <pc:chgData name="Fredrik Ledin" userId="43479c50-9082-4019-a187-96d9a9bd7c1a" providerId="ADAL" clId="{57E43404-2E63-425E-93F3-09254986D25A}" dt="2022-10-31T14:53:25.391" v="352" actId="47"/>
        <pc:sldMkLst>
          <pc:docMk/>
          <pc:sldMk cId="228410349" sldId="358"/>
        </pc:sldMkLst>
      </pc:sldChg>
      <pc:sldChg chg="addSp delSp modSp">
        <pc:chgData name="Fredrik Ledin" userId="43479c50-9082-4019-a187-96d9a9bd7c1a" providerId="ADAL" clId="{57E43404-2E63-425E-93F3-09254986D25A}" dt="2022-10-31T14:45:07.162" v="2"/>
        <pc:sldMkLst>
          <pc:docMk/>
          <pc:sldMk cId="3827367593" sldId="369"/>
        </pc:sldMkLst>
        <pc:spChg chg="add del mod">
          <ac:chgData name="Fredrik Ledin" userId="43479c50-9082-4019-a187-96d9a9bd7c1a" providerId="ADAL" clId="{57E43404-2E63-425E-93F3-09254986D25A}" dt="2022-10-31T14:45:07.162" v="2"/>
          <ac:spMkLst>
            <pc:docMk/>
            <pc:sldMk cId="3827367593" sldId="369"/>
            <ac:spMk id="4" creationId="{F9CEFDF9-B2DC-1DA6-AE46-723F01A7C863}"/>
          </ac:spMkLst>
        </pc:spChg>
      </pc:sldChg>
      <pc:sldChg chg="addSp modSp mod">
        <pc:chgData name="Fredrik Ledin" userId="43479c50-9082-4019-a187-96d9a9bd7c1a" providerId="ADAL" clId="{57E43404-2E63-425E-93F3-09254986D25A}" dt="2022-10-31T14:47:01.130" v="51" actId="1076"/>
        <pc:sldMkLst>
          <pc:docMk/>
          <pc:sldMk cId="2528093843" sldId="370"/>
        </pc:sldMkLst>
        <pc:spChg chg="add mod">
          <ac:chgData name="Fredrik Ledin" userId="43479c50-9082-4019-a187-96d9a9bd7c1a" providerId="ADAL" clId="{57E43404-2E63-425E-93F3-09254986D25A}" dt="2022-10-31T14:47:01.130" v="51" actId="1076"/>
          <ac:spMkLst>
            <pc:docMk/>
            <pc:sldMk cId="2528093843" sldId="370"/>
            <ac:spMk id="4" creationId="{8FDF288A-C976-E6CA-0D6B-239B13F5A6F8}"/>
          </ac:spMkLst>
        </pc:spChg>
      </pc:sldChg>
      <pc:sldChg chg="addSp modSp mod">
        <pc:chgData name="Fredrik Ledin" userId="43479c50-9082-4019-a187-96d9a9bd7c1a" providerId="ADAL" clId="{57E43404-2E63-425E-93F3-09254986D25A}" dt="2022-10-31T14:49:35.090" v="52" actId="1076"/>
        <pc:sldMkLst>
          <pc:docMk/>
          <pc:sldMk cId="4054919757" sldId="371"/>
        </pc:sldMkLst>
        <pc:spChg chg="add mod">
          <ac:chgData name="Fredrik Ledin" userId="43479c50-9082-4019-a187-96d9a9bd7c1a" providerId="ADAL" clId="{57E43404-2E63-425E-93F3-09254986D25A}" dt="2022-10-31T14:49:35.090" v="52" actId="1076"/>
          <ac:spMkLst>
            <pc:docMk/>
            <pc:sldMk cId="4054919757" sldId="371"/>
            <ac:spMk id="4" creationId="{F99357F0-9C36-89E2-32E1-42E721E2EEDF}"/>
          </ac:spMkLst>
        </pc:spChg>
      </pc:sldChg>
      <pc:sldChg chg="addSp modSp mod">
        <pc:chgData name="Fredrik Ledin" userId="43479c50-9082-4019-a187-96d9a9bd7c1a" providerId="ADAL" clId="{57E43404-2E63-425E-93F3-09254986D25A}" dt="2022-10-31T14:53:03.669" v="351" actId="1076"/>
        <pc:sldMkLst>
          <pc:docMk/>
          <pc:sldMk cId="3717496569" sldId="372"/>
        </pc:sldMkLst>
        <pc:spChg chg="add mod">
          <ac:chgData name="Fredrik Ledin" userId="43479c50-9082-4019-a187-96d9a9bd7c1a" providerId="ADAL" clId="{57E43404-2E63-425E-93F3-09254986D25A}" dt="2022-10-31T14:53:03.669" v="351" actId="1076"/>
          <ac:spMkLst>
            <pc:docMk/>
            <pc:sldMk cId="3717496569" sldId="372"/>
            <ac:spMk id="4" creationId="{E4556374-96D9-2251-CFAF-4791FC99AD92}"/>
          </ac:spMkLst>
        </pc:spChg>
      </pc:sldChg>
      <pc:sldChg chg="addSp delSp modSp mod">
        <pc:chgData name="Fredrik Ledin" userId="43479c50-9082-4019-a187-96d9a9bd7c1a" providerId="ADAL" clId="{57E43404-2E63-425E-93F3-09254986D25A}" dt="2022-11-01T08:16:07.841" v="361" actId="478"/>
        <pc:sldMkLst>
          <pc:docMk/>
          <pc:sldMk cId="1629094212" sldId="383"/>
        </pc:sldMkLst>
        <pc:spChg chg="add del mod">
          <ac:chgData name="Fredrik Ledin" userId="43479c50-9082-4019-a187-96d9a9bd7c1a" providerId="ADAL" clId="{57E43404-2E63-425E-93F3-09254986D25A}" dt="2022-11-01T08:16:07.841" v="361" actId="478"/>
          <ac:spMkLst>
            <pc:docMk/>
            <pc:sldMk cId="1629094212" sldId="383"/>
            <ac:spMk id="2" creationId="{E50009ED-7128-F984-C0D7-A23569499B75}"/>
          </ac:spMkLst>
        </pc:spChg>
        <pc:spChg chg="add mod">
          <ac:chgData name="Fredrik Ledin" userId="43479c50-9082-4019-a187-96d9a9bd7c1a" providerId="ADAL" clId="{57E43404-2E63-425E-93F3-09254986D25A}" dt="2022-10-31T14:51:36.598" v="200" actId="14100"/>
          <ac:spMkLst>
            <pc:docMk/>
            <pc:sldMk cId="1629094212" sldId="383"/>
            <ac:spMk id="4" creationId="{82D460DC-9E25-897B-7EAB-1BCFD32A0714}"/>
          </ac:spMkLst>
        </pc:spChg>
        <pc:spChg chg="add mod">
          <ac:chgData name="Fredrik Ledin" userId="43479c50-9082-4019-a187-96d9a9bd7c1a" providerId="ADAL" clId="{57E43404-2E63-425E-93F3-09254986D25A}" dt="2022-10-31T14:52:11.257" v="349" actId="1036"/>
          <ac:spMkLst>
            <pc:docMk/>
            <pc:sldMk cId="1629094212" sldId="383"/>
            <ac:spMk id="5" creationId="{6640CCC1-5AFF-DCE2-22F0-16E798349FD8}"/>
          </ac:spMkLst>
        </pc:spChg>
        <pc:picChg chg="mod">
          <ac:chgData name="Fredrik Ledin" userId="43479c50-9082-4019-a187-96d9a9bd7c1a" providerId="ADAL" clId="{57E43404-2E63-425E-93F3-09254986D25A}" dt="2022-10-31T14:51:28.124" v="199" actId="1076"/>
          <ac:picMkLst>
            <pc:docMk/>
            <pc:sldMk cId="1629094212" sldId="383"/>
            <ac:picMk id="3" creationId="{D278A8B3-0D96-C164-C157-A9509AE546BC}"/>
          </ac:picMkLst>
        </pc:picChg>
      </pc:sldChg>
      <pc:sldChg chg="addSp delSp modSp add mod">
        <pc:chgData name="Fredrik Ledin" userId="43479c50-9082-4019-a187-96d9a9bd7c1a" providerId="ADAL" clId="{57E43404-2E63-425E-93F3-09254986D25A}" dt="2022-11-01T08:16:00.765" v="360"/>
        <pc:sldMkLst>
          <pc:docMk/>
          <pc:sldMk cId="1309633336" sldId="384"/>
        </pc:sldMkLst>
        <pc:spChg chg="del">
          <ac:chgData name="Fredrik Ledin" userId="43479c50-9082-4019-a187-96d9a9bd7c1a" providerId="ADAL" clId="{57E43404-2E63-425E-93F3-09254986D25A}" dt="2022-11-01T08:13:43.677" v="356" actId="478"/>
          <ac:spMkLst>
            <pc:docMk/>
            <pc:sldMk cId="1309633336" sldId="384"/>
            <ac:spMk id="2" creationId="{E50009ED-7128-F984-C0D7-A23569499B75}"/>
          </ac:spMkLst>
        </pc:spChg>
        <pc:spChg chg="del">
          <ac:chgData name="Fredrik Ledin" userId="43479c50-9082-4019-a187-96d9a9bd7c1a" providerId="ADAL" clId="{57E43404-2E63-425E-93F3-09254986D25A}" dt="2022-11-01T08:13:43.677" v="356" actId="478"/>
          <ac:spMkLst>
            <pc:docMk/>
            <pc:sldMk cId="1309633336" sldId="384"/>
            <ac:spMk id="4" creationId="{82D460DC-9E25-897B-7EAB-1BCFD32A0714}"/>
          </ac:spMkLst>
        </pc:spChg>
        <pc:spChg chg="del">
          <ac:chgData name="Fredrik Ledin" userId="43479c50-9082-4019-a187-96d9a9bd7c1a" providerId="ADAL" clId="{57E43404-2E63-425E-93F3-09254986D25A}" dt="2022-11-01T08:13:43.677" v="356" actId="478"/>
          <ac:spMkLst>
            <pc:docMk/>
            <pc:sldMk cId="1309633336" sldId="384"/>
            <ac:spMk id="5" creationId="{6640CCC1-5AFF-DCE2-22F0-16E798349FD8}"/>
          </ac:spMkLst>
        </pc:spChg>
        <pc:spChg chg="add mod">
          <ac:chgData name="Fredrik Ledin" userId="43479c50-9082-4019-a187-96d9a9bd7c1a" providerId="ADAL" clId="{57E43404-2E63-425E-93F3-09254986D25A}" dt="2022-11-01T08:16:00.765" v="360"/>
          <ac:spMkLst>
            <pc:docMk/>
            <pc:sldMk cId="1309633336" sldId="384"/>
            <ac:spMk id="8" creationId="{490C54C8-038F-7DE2-6EEE-47E7670B757A}"/>
          </ac:spMkLst>
        </pc:spChg>
        <pc:picChg chg="del">
          <ac:chgData name="Fredrik Ledin" userId="43479c50-9082-4019-a187-96d9a9bd7c1a" providerId="ADAL" clId="{57E43404-2E63-425E-93F3-09254986D25A}" dt="2022-11-01T08:13:43.677" v="356" actId="478"/>
          <ac:picMkLst>
            <pc:docMk/>
            <pc:sldMk cId="1309633336" sldId="384"/>
            <ac:picMk id="3" creationId="{D278A8B3-0D96-C164-C157-A9509AE546BC}"/>
          </ac:picMkLst>
        </pc:picChg>
        <pc:picChg chg="add mod">
          <ac:chgData name="Fredrik Ledin" userId="43479c50-9082-4019-a187-96d9a9bd7c1a" providerId="ADAL" clId="{57E43404-2E63-425E-93F3-09254986D25A}" dt="2022-11-01T08:15:45.672" v="359" actId="962"/>
          <ac:picMkLst>
            <pc:docMk/>
            <pc:sldMk cId="1309633336" sldId="384"/>
            <ac:picMk id="7" creationId="{BA8EED27-B025-FE25-CBDB-EDE2C3FEC1CA}"/>
          </ac:picMkLst>
        </pc:picChg>
      </pc:sldChg>
      <pc:sldChg chg="del">
        <pc:chgData name="Fredrik Ledin" userId="43479c50-9082-4019-a187-96d9a9bd7c1a" providerId="ADAL" clId="{57E43404-2E63-425E-93F3-09254986D25A}" dt="2022-10-31T14:44:38.310" v="0" actId="47"/>
        <pc:sldMkLst>
          <pc:docMk/>
          <pc:sldMk cId="1346955480" sldId="384"/>
        </pc:sldMkLst>
      </pc:sldChg>
    </pc:docChg>
  </pc:docChgLst>
  <pc:docChgLst>
    <pc:chgData name="Fredrik Ledin" userId="43479c50-9082-4019-a187-96d9a9bd7c1a" providerId="ADAL" clId="{7E7837FE-564B-4BD8-B1FD-20E045661E13}"/>
    <pc:docChg chg="modSld">
      <pc:chgData name="Fredrik Ledin" userId="43479c50-9082-4019-a187-96d9a9bd7c1a" providerId="ADAL" clId="{7E7837FE-564B-4BD8-B1FD-20E045661E13}" dt="2023-11-01T09:16:00.579" v="4" actId="20577"/>
      <pc:docMkLst>
        <pc:docMk/>
      </pc:docMkLst>
      <pc:sldChg chg="modSp mod">
        <pc:chgData name="Fredrik Ledin" userId="43479c50-9082-4019-a187-96d9a9bd7c1a" providerId="ADAL" clId="{7E7837FE-564B-4BD8-B1FD-20E045661E13}" dt="2023-11-01T09:16:00.579" v="4" actId="20577"/>
        <pc:sldMkLst>
          <pc:docMk/>
          <pc:sldMk cId="1640984472" sldId="257"/>
        </pc:sldMkLst>
        <pc:spChg chg="mod">
          <ac:chgData name="Fredrik Ledin" userId="43479c50-9082-4019-a187-96d9a9bd7c1a" providerId="ADAL" clId="{7E7837FE-564B-4BD8-B1FD-20E045661E13}" dt="2023-11-01T09:16:00.579" v="4" actId="20577"/>
          <ac:spMkLst>
            <pc:docMk/>
            <pc:sldMk cId="1640984472" sldId="257"/>
            <ac:spMk id="6" creationId="{C0FD7393-04EE-434E-B7A1-9F41D350BD6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7AB3F3A5-328E-469E-92B9-AB95BABC3824}" type="datetimeFigureOut">
              <a:rPr lang="sv-SE" smtClean="0"/>
              <a:t>2024-09-27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A091CBD-5959-4A4D-AA16-9FEAD0AF728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704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7FEB8-18BA-4A38-9D5D-04B82E5A7DE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124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035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6828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1321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1294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0126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217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1444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70314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5647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4770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6848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15419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2572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49134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85575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0795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7287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6317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25176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04132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9342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0410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3170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2767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2558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7321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1599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880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87" y="1969037"/>
            <a:ext cx="6149009" cy="2542980"/>
          </a:xfrm>
          <a:prstGeom prst="rect">
            <a:avLst/>
          </a:prstGeom>
        </p:spPr>
      </p:pic>
      <p:sp>
        <p:nvSpPr>
          <p:cNvPr id="3" name="Rektangel 2"/>
          <p:cNvSpPr/>
          <p:nvPr userDrawn="1"/>
        </p:nvSpPr>
        <p:spPr>
          <a:xfrm>
            <a:off x="467544" y="5877272"/>
            <a:ext cx="1872208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22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451046"/>
            <a:ext cx="8024668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516362" y="1268760"/>
            <a:ext cx="3812232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 hasCustomPrompt="1"/>
          </p:nvPr>
        </p:nvSpPr>
        <p:spPr>
          <a:xfrm>
            <a:off x="4716016" y="1268760"/>
            <a:ext cx="3812232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1216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8917" y="4547119"/>
            <a:ext cx="7936091" cy="614603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15748" y="559986"/>
            <a:ext cx="7912026" cy="3888432"/>
          </a:xfrm>
        </p:spPr>
        <p:txBody>
          <a:bodyPr/>
          <a:lstStyle>
            <a:lvl1pPr marL="0" indent="0">
              <a:buNone/>
              <a:defRPr sz="3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18795" y="5228256"/>
            <a:ext cx="7929465" cy="4304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507522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43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ktion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2876871"/>
            <a:ext cx="7918174" cy="1052403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sz="5400" b="0"/>
            </a:lvl1pPr>
          </a:lstStyle>
          <a:p>
            <a:r>
              <a:rPr lang="sv-SE" dirty="0"/>
              <a:t>Introduktionsrubrik</a:t>
            </a:r>
          </a:p>
        </p:txBody>
      </p:sp>
    </p:spTree>
    <p:extLst>
      <p:ext uri="{BB962C8B-B14F-4D97-AF65-F5344CB8AC3E}">
        <p14:creationId xmlns:p14="http://schemas.microsoft.com/office/powerpoint/2010/main" val="5625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38831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3984" y="1570383"/>
            <a:ext cx="3882486" cy="127220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8"/>
          <a:stretch/>
        </p:blipFill>
        <p:spPr>
          <a:xfrm>
            <a:off x="4570040" y="3883152"/>
            <a:ext cx="4570040" cy="1850104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0" y="3883152"/>
            <a:ext cx="4570040" cy="1850104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4149080"/>
            <a:ext cx="3555370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48065" y="4149080"/>
            <a:ext cx="3399588" cy="144016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3017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4570040" y="0"/>
            <a:ext cx="4573960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32" r="10717" b="32976"/>
          <a:stretch/>
        </p:blipFill>
        <p:spPr>
          <a:xfrm>
            <a:off x="735" y="0"/>
            <a:ext cx="4569305" cy="3429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5" y="1061516"/>
            <a:ext cx="3491952" cy="14100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7" name="Rektangel 6"/>
          <p:cNvSpPr/>
          <p:nvPr userDrawn="1"/>
        </p:nvSpPr>
        <p:spPr>
          <a:xfrm>
            <a:off x="0" y="3429000"/>
            <a:ext cx="4570040" cy="2304256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3717032"/>
            <a:ext cx="3692152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224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5" y="2295790"/>
            <a:ext cx="3702860" cy="14401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</p:spTree>
    <p:extLst>
      <p:ext uri="{BB962C8B-B14F-4D97-AF65-F5344CB8AC3E}">
        <p14:creationId xmlns:p14="http://schemas.microsoft.com/office/powerpoint/2010/main" val="189244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18863" r="10717" b="68677"/>
          <a:stretch/>
        </p:blipFill>
        <p:spPr>
          <a:xfrm>
            <a:off x="0" y="0"/>
            <a:ext cx="9138610" cy="127550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4" y="332656"/>
            <a:ext cx="8099693" cy="64807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2926" y="1412776"/>
            <a:ext cx="3893300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idx="1"/>
          </p:nvPr>
        </p:nvSpPr>
        <p:spPr>
          <a:xfrm>
            <a:off x="4896679" y="1412776"/>
            <a:ext cx="3611014" cy="4320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8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385664"/>
            <a:ext cx="8018042" cy="566738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3600" b="0" baseline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1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6358" y="1298934"/>
            <a:ext cx="8004790" cy="804862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64842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383322"/>
            <a:ext cx="7812432" cy="566738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3106" y="980728"/>
            <a:ext cx="7812432" cy="4608512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3110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457672"/>
            <a:ext cx="7812432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03114" y="1125958"/>
            <a:ext cx="7812432" cy="629956"/>
          </a:xfrm>
        </p:spPr>
        <p:txBody>
          <a:bodyPr/>
          <a:lstStyle>
            <a:lvl1pPr marL="0" indent="0">
              <a:buNone/>
              <a:defRPr sz="2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underrubriken</a:t>
            </a:r>
          </a:p>
        </p:txBody>
      </p:sp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622852" y="2446513"/>
            <a:ext cx="7898296" cy="3291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6366" y="1762203"/>
            <a:ext cx="7812432" cy="510547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82809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00674" y="378160"/>
            <a:ext cx="8053604" cy="6356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29208" y="1249362"/>
            <a:ext cx="8003232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C8139FF-A97E-469C-85F9-73397674120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210" y="6217448"/>
            <a:ext cx="994785" cy="40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7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2" r:id="rId2"/>
    <p:sldLayoutId id="2147483650" r:id="rId3"/>
    <p:sldLayoutId id="2147483664" r:id="rId4"/>
    <p:sldLayoutId id="2147483670" r:id="rId5"/>
    <p:sldLayoutId id="2147483671" r:id="rId6"/>
    <p:sldLayoutId id="2147483649" r:id="rId7"/>
    <p:sldLayoutId id="2147483668" r:id="rId8"/>
    <p:sldLayoutId id="2147483666" r:id="rId9"/>
    <p:sldLayoutId id="2147483669" r:id="rId10"/>
    <p:sldLayoutId id="2147483657" r:id="rId11"/>
    <p:sldLayoutId id="2147483655" r:id="rId12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600" b="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800" kern="1200">
          <a:solidFill>
            <a:srgbClr val="555555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000" kern="1200">
          <a:solidFill>
            <a:srgbClr val="555555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800" kern="1200">
          <a:solidFill>
            <a:srgbClr val="555555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rgbClr val="555555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400" kern="1200">
          <a:solidFill>
            <a:srgbClr val="555555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7808498" y="6160167"/>
            <a:ext cx="1197140" cy="505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57" y="2060848"/>
            <a:ext cx="7192686" cy="297460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0FD7393-04EE-434E-B7A1-9F41D350BD60}"/>
              </a:ext>
            </a:extLst>
          </p:cNvPr>
          <p:cNvSpPr txBox="1"/>
          <p:nvPr/>
        </p:nvSpPr>
        <p:spPr>
          <a:xfrm>
            <a:off x="683568" y="69269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/>
              <a:t>Elevenkäten F-6 2024-25</a:t>
            </a:r>
          </a:p>
          <a:p>
            <a:r>
              <a:rPr lang="sv-SE" b="1" i="1" dirty="0"/>
              <a:t>Enkätfrågor förskoleklass</a:t>
            </a:r>
          </a:p>
        </p:txBody>
      </p:sp>
    </p:spTree>
    <p:extLst>
      <p:ext uri="{BB962C8B-B14F-4D97-AF65-F5344CB8AC3E}">
        <p14:creationId xmlns:p14="http://schemas.microsoft.com/office/powerpoint/2010/main" val="164098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BF150DEF-4F9C-3767-ED7A-4B5427265A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23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10F1EB2A-3C7F-BD40-C647-2830D9E2E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4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521BF88D-85C3-1A62-EC5D-F8BEFBD7E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9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skärmbild, vektorgrafik&#10;&#10;Automatiskt genererad beskrivning">
            <a:extLst>
              <a:ext uri="{FF2B5EF4-FFF2-40B4-BE49-F238E27FC236}">
                <a16:creationId xmlns:a16="http://schemas.microsoft.com/office/drawing/2014/main" id="{A2E8A61B-6165-8FF6-D031-F4545362D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49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9D68271D-5B05-E138-D8B7-15A6B47C9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6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6937EABD-D664-FF94-931E-D410E01528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8FDF288A-C976-E6CA-0D6B-239B13F5A6F8}"/>
              </a:ext>
            </a:extLst>
          </p:cNvPr>
          <p:cNvSpPr txBox="1"/>
          <p:nvPr/>
        </p:nvSpPr>
        <p:spPr>
          <a:xfrm>
            <a:off x="2190559" y="6084000"/>
            <a:ext cx="4758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Följande frågor besvaras endast av elever som går på fritidshem eller hos dagbarnvårdare.</a:t>
            </a:r>
          </a:p>
        </p:txBody>
      </p:sp>
    </p:spTree>
    <p:extLst>
      <p:ext uri="{BB962C8B-B14F-4D97-AF65-F5344CB8AC3E}">
        <p14:creationId xmlns:p14="http://schemas.microsoft.com/office/powerpoint/2010/main" val="2528093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19B19194-5F4E-4D49-AC29-D7EC471DF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F99357F0-9C36-89E2-32E1-42E721E2EEDF}"/>
              </a:ext>
            </a:extLst>
          </p:cNvPr>
          <p:cNvSpPr txBox="1"/>
          <p:nvPr/>
        </p:nvSpPr>
        <p:spPr>
          <a:xfrm>
            <a:off x="1571729" y="6084000"/>
            <a:ext cx="599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Frågan besvaras endast av elever som går på fritidshem. Hjälp till att välja fritidshem och fritidshemsavdelning.</a:t>
            </a:r>
          </a:p>
        </p:txBody>
      </p:sp>
    </p:spTree>
    <p:extLst>
      <p:ext uri="{BB962C8B-B14F-4D97-AF65-F5344CB8AC3E}">
        <p14:creationId xmlns:p14="http://schemas.microsoft.com/office/powerpoint/2010/main" val="4054919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5173BC95-EF5B-046E-788E-165188A8C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4556374-96D9-2251-CFAF-4791FC99AD92}"/>
              </a:ext>
            </a:extLst>
          </p:cNvPr>
          <p:cNvSpPr txBox="1"/>
          <p:nvPr/>
        </p:nvSpPr>
        <p:spPr>
          <a:xfrm>
            <a:off x="1274688" y="6084000"/>
            <a:ext cx="6588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Om elever svarat att de går hos dagbarnvårdare kommer det stå ”hos dagbarnvårdare” istället för ”på fritids” på resterande frågor.</a:t>
            </a:r>
          </a:p>
        </p:txBody>
      </p:sp>
    </p:spTree>
    <p:extLst>
      <p:ext uri="{BB962C8B-B14F-4D97-AF65-F5344CB8AC3E}">
        <p14:creationId xmlns:p14="http://schemas.microsoft.com/office/powerpoint/2010/main" val="3717496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3D93DDC6-7D91-D17D-1B8D-E62424C352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1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skärmbild, vektorgrafik&#10;&#10;Automatiskt genererad beskrivning">
            <a:extLst>
              <a:ext uri="{FF2B5EF4-FFF2-40B4-BE49-F238E27FC236}">
                <a16:creationId xmlns:a16="http://schemas.microsoft.com/office/drawing/2014/main" id="{A79C97D1-0516-7459-C784-58320A6E2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7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7F76B324-0795-4540-AA2A-23D40C6C8ED8}"/>
              </a:ext>
            </a:extLst>
          </p:cNvPr>
          <p:cNvSpPr txBox="1">
            <a:spLocks/>
          </p:cNvSpPr>
          <p:nvPr/>
        </p:nvSpPr>
        <p:spPr>
          <a:xfrm>
            <a:off x="496480" y="385664"/>
            <a:ext cx="8018042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 sz="3600" b="0" kern="1200" baseline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sv-SE" dirty="0"/>
              <a:t>Instruktioner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89BADE5-9EF5-4CD9-A7B9-B7B4F57F5679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516357" y="1298933"/>
            <a:ext cx="8411743" cy="4843187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Använd presentationen vid genomförandet av </a:t>
            </a:r>
            <a:r>
              <a:rPr lang="sv-SE" sz="1700" b="1" dirty="0">
                <a:solidFill>
                  <a:schemeClr val="tx1"/>
                </a:solidFill>
              </a:rPr>
              <a:t>Elevenkäten </a:t>
            </a:r>
            <a:r>
              <a:rPr lang="sv-SE" sz="1700" b="1" dirty="0" err="1">
                <a:solidFill>
                  <a:schemeClr val="tx1"/>
                </a:solidFill>
              </a:rPr>
              <a:t>Fkl</a:t>
            </a:r>
            <a:r>
              <a:rPr lang="sv-SE" sz="1700" dirty="0">
                <a:solidFill>
                  <a:schemeClr val="tx1"/>
                </a:solidFill>
              </a:rPr>
              <a:t>. I presentationen finns samtliga frågor som de ser ut på elevers skärm.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Varje sida i enkäten består av en fråga och en symbol.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Läs en fråga och låt alla elever besvara frågan innan nästa fråga läses upp.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Förklara för elever att symbolen på deras skärm ska vara samma som den i presentationen. Stämmer inte symbolen får elever be om hjälp.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Samtliga frågor måste besvaras (obligatoriska).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Alla elever besvarar inte alla frågor (beroende på tidigare svar) och vid några frågor kan extra stöd behövas. I presentationen finns det då röd text (längst ner) som förklarar detta.</a:t>
            </a:r>
          </a:p>
        </p:txBody>
      </p:sp>
    </p:spTree>
    <p:extLst>
      <p:ext uri="{BB962C8B-B14F-4D97-AF65-F5344CB8AC3E}">
        <p14:creationId xmlns:p14="http://schemas.microsoft.com/office/powerpoint/2010/main" val="359981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8BC1C72C-18DF-5F7B-0FF2-D3E488E105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83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FB06DAED-82CF-0604-F42A-01F0ECF7C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497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0A3B07BF-9C42-F380-0438-C48673C244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52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skärmbild, vektorgrafik&#10;&#10;Automatiskt genererad beskrivning">
            <a:extLst>
              <a:ext uri="{FF2B5EF4-FFF2-40B4-BE49-F238E27FC236}">
                <a16:creationId xmlns:a16="http://schemas.microsoft.com/office/drawing/2014/main" id="{5C88F012-1670-5DAA-D2FE-2ACD06259E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66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6E0CFB1F-E524-CAF8-38A6-A284B71EA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62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B6393CC9-FE87-3D55-822E-CF4AC3ECAA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68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0D108B74-F226-5CCA-6A08-36DC5C5EB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657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skärmbild, vektorgrafik&#10;&#10;Automatiskt genererad beskrivning">
            <a:extLst>
              <a:ext uri="{FF2B5EF4-FFF2-40B4-BE49-F238E27FC236}">
                <a16:creationId xmlns:a16="http://schemas.microsoft.com/office/drawing/2014/main" id="{6B82429A-2251-55CE-9D15-07DF698956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35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D278A8B3-0D96-C164-C157-A9509AE54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82D460DC-9E25-897B-7EAB-1BCFD32A0714}"/>
              </a:ext>
            </a:extLst>
          </p:cNvPr>
          <p:cNvSpPr/>
          <p:nvPr/>
        </p:nvSpPr>
        <p:spPr>
          <a:xfrm>
            <a:off x="4620127" y="5528512"/>
            <a:ext cx="1371600" cy="529388"/>
          </a:xfrm>
          <a:prstGeom prst="rect">
            <a:avLst/>
          </a:prstGeom>
          <a:noFill/>
          <a:ln w="317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il: nedåt 4">
            <a:extLst>
              <a:ext uri="{FF2B5EF4-FFF2-40B4-BE49-F238E27FC236}">
                <a16:creationId xmlns:a16="http://schemas.microsoft.com/office/drawing/2014/main" id="{6640CCC1-5AFF-DCE2-22F0-16E798349FD8}"/>
              </a:ext>
            </a:extLst>
          </p:cNvPr>
          <p:cNvSpPr/>
          <p:nvPr/>
        </p:nvSpPr>
        <p:spPr>
          <a:xfrm>
            <a:off x="4908880" y="4481765"/>
            <a:ext cx="637677" cy="932456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9094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text&#10;&#10;Automatiskt genererad beskrivning">
            <a:extLst>
              <a:ext uri="{FF2B5EF4-FFF2-40B4-BE49-F238E27FC236}">
                <a16:creationId xmlns:a16="http://schemas.microsoft.com/office/drawing/2014/main" id="{BA8EED27-B025-FE25-CBDB-EDE2C3FEC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90C54C8-038F-7DE2-6EEE-47E7670B757A}"/>
              </a:ext>
            </a:extLst>
          </p:cNvPr>
          <p:cNvSpPr txBox="1"/>
          <p:nvPr/>
        </p:nvSpPr>
        <p:spPr>
          <a:xfrm>
            <a:off x="1274688" y="6084000"/>
            <a:ext cx="6588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Kontrollera att elever har skickat in enkäten.</a:t>
            </a:r>
          </a:p>
        </p:txBody>
      </p:sp>
    </p:spTree>
    <p:extLst>
      <p:ext uri="{BB962C8B-B14F-4D97-AF65-F5344CB8AC3E}">
        <p14:creationId xmlns:p14="http://schemas.microsoft.com/office/powerpoint/2010/main" val="130963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0D52C81F-8923-F4F3-296E-72E971B857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D63AD8EA-1A37-93A0-6B50-6F89C89061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1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60C40EDC-B3CE-296B-9AAC-EA332E47C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4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69805DC2-B0C8-048D-9A7B-FF508BCD50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0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71AF2E1E-6951-2269-183A-7D6C2C1D9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1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visitkort, vektorgrafik, skärmbild&#10;&#10;Automatiskt genererad beskrivning">
            <a:extLst>
              <a:ext uri="{FF2B5EF4-FFF2-40B4-BE49-F238E27FC236}">
                <a16:creationId xmlns:a16="http://schemas.microsoft.com/office/drawing/2014/main" id="{1CC3307B-BF73-19C9-EC67-1BAD73D25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25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, skärmbild, visitkort, vektorgrafik&#10;&#10;Automatiskt genererad beskrivning">
            <a:extLst>
              <a:ext uri="{FF2B5EF4-FFF2-40B4-BE49-F238E27FC236}">
                <a16:creationId xmlns:a16="http://schemas.microsoft.com/office/drawing/2014/main" id="{9D87DABC-0883-D669-0EE4-5E30F59FD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800100"/>
            <a:ext cx="82105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8909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ll">
  <a:themeElements>
    <a:clrScheme name="Anpassat 11">
      <a:dk1>
        <a:srgbClr val="555555"/>
      </a:dk1>
      <a:lt1>
        <a:sysClr val="window" lastClr="FFFFFF"/>
      </a:lt1>
      <a:dk2>
        <a:srgbClr val="1F497D"/>
      </a:dk2>
      <a:lt2>
        <a:srgbClr val="55555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555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ll.potx" id="{1937B8AB-26D9-4110-8556-B10ED0482BD3}" vid="{1CAB095A-DC0B-4AA6-9E27-7D68FFF1A45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1CF40F819D0349981171FD1E5E715E" ma:contentTypeVersion="13" ma:contentTypeDescription="Skapa ett nytt dokument." ma:contentTypeScope="" ma:versionID="09a41676c6d59542b89c6866ba2d8bab">
  <xsd:schema xmlns:xsd="http://www.w3.org/2001/XMLSchema" xmlns:xs="http://www.w3.org/2001/XMLSchema" xmlns:p="http://schemas.microsoft.com/office/2006/metadata/properties" xmlns:ns3="75b49786-ef6e-4245-8b0c-d5a5b072f6bc" xmlns:ns4="8e2b29da-3639-403a-a7a9-21abb9d09dc0" targetNamespace="http://schemas.microsoft.com/office/2006/metadata/properties" ma:root="true" ma:fieldsID="3f57fe7f93f96856ce84db3a3bc928ca" ns3:_="" ns4:_="">
    <xsd:import namespace="75b49786-ef6e-4245-8b0c-d5a5b072f6bc"/>
    <xsd:import namespace="8e2b29da-3639-403a-a7a9-21abb9d09d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b49786-ef6e-4245-8b0c-d5a5b072f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b29da-3639-403a-a7a9-21abb9d09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F4EDFD-F32C-4E07-8F11-B872CAC481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1C5AC-3824-4C6F-8795-F8FC1D5390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b49786-ef6e-4245-8b0c-d5a5b072f6bc"/>
    <ds:schemaRef ds:uri="8e2b29da-3639-403a-a7a9-21abb9d09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45F9C1-2769-40CF-9727-D54B624D004C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8e2b29da-3639-403a-a7a9-21abb9d09dc0"/>
    <ds:schemaRef ds:uri="75b49786-ef6e-4245-8b0c-d5a5b072f6b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Powerpoint_mall (1)</Template>
  <TotalTime>227</TotalTime>
  <Words>216</Words>
  <Application>Microsoft Office PowerPoint</Application>
  <PresentationFormat>Bildspel på skärmen (4:3)</PresentationFormat>
  <Paragraphs>42</Paragraphs>
  <Slides>29</Slides>
  <Notes>29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Powerpoint_mall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IT och Telefoni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Ledin</dc:creator>
  <cp:lastModifiedBy>Fredrik Ledin</cp:lastModifiedBy>
  <cp:revision>16</cp:revision>
  <cp:lastPrinted>2019-09-05T11:19:36Z</cp:lastPrinted>
  <dcterms:created xsi:type="dcterms:W3CDTF">2019-09-05T11:16:48Z</dcterms:created>
  <dcterms:modified xsi:type="dcterms:W3CDTF">2024-09-27T09:27:28Z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0x010100421CF40F819D0349981171FD1E5E715E</vt:lpwstr>
  </property>
</Properties>
</file>