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7"/>
  </p:notesMasterIdLst>
  <p:sldIdLst>
    <p:sldId id="257" r:id="rId5"/>
    <p:sldId id="280" r:id="rId6"/>
    <p:sldId id="290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96" r:id="rId44"/>
    <p:sldId id="397" r:id="rId45"/>
    <p:sldId id="398" r:id="rId46"/>
  </p:sldIdLst>
  <p:sldSz cx="9144000" cy="6858000" type="screen4x3"/>
  <p:notesSz cx="7099300" cy="102346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555"/>
    <a:srgbClr val="E4B1C2"/>
    <a:srgbClr val="D1E8FF"/>
    <a:srgbClr val="8CBE00"/>
    <a:srgbClr val="00A01E"/>
    <a:srgbClr val="AFAFAF"/>
    <a:srgbClr val="F0F0F0"/>
    <a:srgbClr val="006E1E"/>
    <a:srgbClr val="1FA12E"/>
    <a:srgbClr val="1EA1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324" autoAdjust="0"/>
    <p:restoredTop sz="94565" autoAdjust="0"/>
  </p:normalViewPr>
  <p:slideViewPr>
    <p:cSldViewPr snapToGrid="0">
      <p:cViewPr varScale="1">
        <p:scale>
          <a:sx n="108" d="100"/>
          <a:sy n="108" d="100"/>
        </p:scale>
        <p:origin x="1224" y="102"/>
      </p:cViewPr>
      <p:guideLst>
        <p:guide orient="horz" pos="45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6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Ledin" userId="43479c50-9082-4019-a187-96d9a9bd7c1a" providerId="ADAL" clId="{9AC33BF5-585C-413B-AACB-5164EEA964F6}"/>
    <pc:docChg chg="modSld">
      <pc:chgData name="Fredrik Ledin" userId="43479c50-9082-4019-a187-96d9a9bd7c1a" providerId="ADAL" clId="{9AC33BF5-585C-413B-AACB-5164EEA964F6}" dt="2023-11-01T09:16:21.849" v="7" actId="20577"/>
      <pc:docMkLst>
        <pc:docMk/>
      </pc:docMkLst>
      <pc:sldChg chg="modSp mod">
        <pc:chgData name="Fredrik Ledin" userId="43479c50-9082-4019-a187-96d9a9bd7c1a" providerId="ADAL" clId="{9AC33BF5-585C-413B-AACB-5164EEA964F6}" dt="2023-11-01T09:16:21.849" v="7" actId="20577"/>
        <pc:sldMkLst>
          <pc:docMk/>
          <pc:sldMk cId="1640984472" sldId="257"/>
        </pc:sldMkLst>
        <pc:spChg chg="mod">
          <ac:chgData name="Fredrik Ledin" userId="43479c50-9082-4019-a187-96d9a9bd7c1a" providerId="ADAL" clId="{9AC33BF5-585C-413B-AACB-5164EEA964F6}" dt="2023-11-01T09:16:21.849" v="7" actId="20577"/>
          <ac:spMkLst>
            <pc:docMk/>
            <pc:sldMk cId="1640984472" sldId="257"/>
            <ac:spMk id="6" creationId="{C0FD7393-04EE-434E-B7A1-9F41D350BD60}"/>
          </ac:spMkLst>
        </pc:spChg>
      </pc:sldChg>
    </pc:docChg>
  </pc:docChgLst>
  <pc:docChgLst>
    <pc:chgData name="Fredrik Ledin" userId="43479c50-9082-4019-a187-96d9a9bd7c1a" providerId="ADAL" clId="{B676BCE6-C3EF-4F3D-8CA6-7EFB0C6F0AAE}"/>
    <pc:docChg chg="modSld">
      <pc:chgData name="Fredrik Ledin" userId="43479c50-9082-4019-a187-96d9a9bd7c1a" providerId="ADAL" clId="{B676BCE6-C3EF-4F3D-8CA6-7EFB0C6F0AAE}" dt="2024-09-27T09:27:48.248" v="44" actId="14100"/>
      <pc:docMkLst>
        <pc:docMk/>
      </pc:docMkLst>
      <pc:sldChg chg="modSp mod">
        <pc:chgData name="Fredrik Ledin" userId="43479c50-9082-4019-a187-96d9a9bd7c1a" providerId="ADAL" clId="{B676BCE6-C3EF-4F3D-8CA6-7EFB0C6F0AAE}" dt="2024-09-19T20:01:12.983" v="3" actId="6549"/>
        <pc:sldMkLst>
          <pc:docMk/>
          <pc:sldMk cId="1640984472" sldId="257"/>
        </pc:sldMkLst>
        <pc:spChg chg="mod">
          <ac:chgData name="Fredrik Ledin" userId="43479c50-9082-4019-a187-96d9a9bd7c1a" providerId="ADAL" clId="{B676BCE6-C3EF-4F3D-8CA6-7EFB0C6F0AAE}" dt="2024-09-19T20:01:12.983" v="3" actId="6549"/>
          <ac:spMkLst>
            <pc:docMk/>
            <pc:sldMk cId="1640984472" sldId="257"/>
            <ac:spMk id="6" creationId="{C0FD7393-04EE-434E-B7A1-9F41D350BD60}"/>
          </ac:spMkLst>
        </pc:spChg>
      </pc:sldChg>
      <pc:sldChg chg="modSp mod">
        <pc:chgData name="Fredrik Ledin" userId="43479c50-9082-4019-a187-96d9a9bd7c1a" providerId="ADAL" clId="{B676BCE6-C3EF-4F3D-8CA6-7EFB0C6F0AAE}" dt="2024-09-27T09:27:48.248" v="44" actId="14100"/>
        <pc:sldMkLst>
          <pc:docMk/>
          <pc:sldMk cId="3599814429" sldId="280"/>
        </pc:sldMkLst>
        <pc:spChg chg="mod">
          <ac:chgData name="Fredrik Ledin" userId="43479c50-9082-4019-a187-96d9a9bd7c1a" providerId="ADAL" clId="{B676BCE6-C3EF-4F3D-8CA6-7EFB0C6F0AAE}" dt="2024-09-27T09:27:48.248" v="44" actId="14100"/>
          <ac:spMkLst>
            <pc:docMk/>
            <pc:sldMk cId="3599814429" sldId="280"/>
            <ac:spMk id="6" creationId="{A89BADE5-9EF5-4CD9-A7B9-B7B4F57F5679}"/>
          </ac:spMkLst>
        </pc:spChg>
      </pc:sldChg>
    </pc:docChg>
  </pc:docChgLst>
  <pc:docChgLst>
    <pc:chgData name="Fredrik Ledin" userId="43479c50-9082-4019-a187-96d9a9bd7c1a" providerId="ADAL" clId="{BE03D4F5-88C7-496F-959D-1D48ACC5EC83}"/>
    <pc:docChg chg="undo custSel modSld">
      <pc:chgData name="Fredrik Ledin" userId="43479c50-9082-4019-a187-96d9a9bd7c1a" providerId="ADAL" clId="{BE03D4F5-88C7-496F-959D-1D48ACC5EC83}" dt="2022-11-01T13:19:16.837" v="15" actId="962"/>
      <pc:docMkLst>
        <pc:docMk/>
      </pc:docMkLst>
      <pc:sldChg chg="addSp delSp modSp mod">
        <pc:chgData name="Fredrik Ledin" userId="43479c50-9082-4019-a187-96d9a9bd7c1a" providerId="ADAL" clId="{BE03D4F5-88C7-496F-959D-1D48ACC5EC83}" dt="2022-11-01T13:19:09.556" v="12" actId="1036"/>
        <pc:sldMkLst>
          <pc:docMk/>
          <pc:sldMk cId="2644316291" sldId="373"/>
        </pc:sldMkLst>
        <pc:picChg chg="del">
          <ac:chgData name="Fredrik Ledin" userId="43479c50-9082-4019-a187-96d9a9bd7c1a" providerId="ADAL" clId="{BE03D4F5-88C7-496F-959D-1D48ACC5EC83}" dt="2022-11-01T13:11:46.423" v="0" actId="478"/>
          <ac:picMkLst>
            <pc:docMk/>
            <pc:sldMk cId="2644316291" sldId="373"/>
            <ac:picMk id="3" creationId="{D9E7A00A-EF6C-824B-7FB5-3A11CFC094A2}"/>
          </ac:picMkLst>
        </pc:picChg>
        <pc:picChg chg="add del mod">
          <ac:chgData name="Fredrik Ledin" userId="43479c50-9082-4019-a187-96d9a9bd7c1a" providerId="ADAL" clId="{BE03D4F5-88C7-496F-959D-1D48ACC5EC83}" dt="2022-11-01T13:13:13.660" v="6" actId="478"/>
          <ac:picMkLst>
            <pc:docMk/>
            <pc:sldMk cId="2644316291" sldId="373"/>
            <ac:picMk id="4" creationId="{0757D9D0-6A8B-F54C-F5D7-615930331199}"/>
          </ac:picMkLst>
        </pc:picChg>
        <pc:picChg chg="add mod">
          <ac:chgData name="Fredrik Ledin" userId="43479c50-9082-4019-a187-96d9a9bd7c1a" providerId="ADAL" clId="{BE03D4F5-88C7-496F-959D-1D48ACC5EC83}" dt="2022-11-01T13:19:09.556" v="12" actId="1036"/>
          <ac:picMkLst>
            <pc:docMk/>
            <pc:sldMk cId="2644316291" sldId="373"/>
            <ac:picMk id="6" creationId="{075509CF-31EE-E39B-FACD-25FDCAD26C25}"/>
          </ac:picMkLst>
        </pc:picChg>
      </pc:sldChg>
      <pc:sldChg chg="addSp delSp modSp mod">
        <pc:chgData name="Fredrik Ledin" userId="43479c50-9082-4019-a187-96d9a9bd7c1a" providerId="ADAL" clId="{BE03D4F5-88C7-496F-959D-1D48ACC5EC83}" dt="2022-11-01T13:19:16.837" v="15" actId="962"/>
        <pc:sldMkLst>
          <pc:docMk/>
          <pc:sldMk cId="1860242141" sldId="374"/>
        </pc:sldMkLst>
        <pc:picChg chg="add del">
          <ac:chgData name="Fredrik Ledin" userId="43479c50-9082-4019-a187-96d9a9bd7c1a" providerId="ADAL" clId="{BE03D4F5-88C7-496F-959D-1D48ACC5EC83}" dt="2022-11-01T13:13:16.436" v="7" actId="478"/>
          <ac:picMkLst>
            <pc:docMk/>
            <pc:sldMk cId="1860242141" sldId="374"/>
            <ac:picMk id="3" creationId="{C28378F0-CE26-0F55-74E4-847B960AC760}"/>
          </ac:picMkLst>
        </pc:picChg>
        <pc:picChg chg="add mod">
          <ac:chgData name="Fredrik Ledin" userId="43479c50-9082-4019-a187-96d9a9bd7c1a" providerId="ADAL" clId="{BE03D4F5-88C7-496F-959D-1D48ACC5EC83}" dt="2022-11-01T13:19:16.837" v="15" actId="962"/>
          <ac:picMkLst>
            <pc:docMk/>
            <pc:sldMk cId="1860242141" sldId="374"/>
            <ac:picMk id="4" creationId="{D77FB637-E6F2-9743-3B75-D04B0438293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1295" y="0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7AB3F3A5-328E-469E-92B9-AB95BABC3824}" type="datetimeFigureOut">
              <a:rPr lang="sv-SE" smtClean="0"/>
              <a:t>2024-09-27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A091CBD-5959-4A4D-AA16-9FEAD0AF728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704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E7FEB8-18BA-4A38-9D5D-04B82E5A7DEA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124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3712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31661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92820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4987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8098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625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9031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5382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78341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0115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6848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07729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22808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272794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7832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1208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769182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28321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6214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67126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29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3060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04107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74555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04607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93872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67820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80669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4431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07257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412110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66562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39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4529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28834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40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79846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41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388185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42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640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555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7815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21032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1322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9174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r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487" y="1969037"/>
            <a:ext cx="6149009" cy="2542980"/>
          </a:xfrm>
          <a:prstGeom prst="rect">
            <a:avLst/>
          </a:prstGeom>
        </p:spPr>
      </p:pic>
      <p:sp>
        <p:nvSpPr>
          <p:cNvPr id="3" name="Rektangel 2"/>
          <p:cNvSpPr/>
          <p:nvPr userDrawn="1"/>
        </p:nvSpPr>
        <p:spPr>
          <a:xfrm>
            <a:off x="467544" y="5877272"/>
            <a:ext cx="1872208" cy="792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22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451046"/>
            <a:ext cx="8024668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8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516362" y="1268760"/>
            <a:ext cx="3812232" cy="4320480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1800"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för att ändra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sz="half" idx="10" hasCustomPrompt="1"/>
          </p:nvPr>
        </p:nvSpPr>
        <p:spPr>
          <a:xfrm>
            <a:off x="4716016" y="1268760"/>
            <a:ext cx="3812232" cy="4320480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sz="1800"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för att ändra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51216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98917" y="4547119"/>
            <a:ext cx="7936091" cy="614603"/>
          </a:xfrm>
        </p:spPr>
        <p:txBody>
          <a:bodyPr anchor="t" anchorCtr="0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15748" y="559986"/>
            <a:ext cx="7912026" cy="3888432"/>
          </a:xfrm>
        </p:spPr>
        <p:txBody>
          <a:bodyPr/>
          <a:lstStyle>
            <a:lvl1pPr marL="0" indent="0">
              <a:buNone/>
              <a:defRPr sz="3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18795" y="5228256"/>
            <a:ext cx="7929465" cy="4304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507522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43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ktion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609600" y="2876871"/>
            <a:ext cx="7918174" cy="1052403"/>
          </a:xfrm>
        </p:spPr>
        <p:txBody>
          <a:bodyPr anchor="t" anchorCtr="0">
            <a:noAutofit/>
          </a:bodyPr>
          <a:lstStyle>
            <a:lvl1pPr algn="ctr">
              <a:lnSpc>
                <a:spcPct val="100000"/>
              </a:lnSpc>
              <a:defRPr sz="5400" b="0"/>
            </a:lvl1pPr>
          </a:lstStyle>
          <a:p>
            <a:r>
              <a:rPr lang="sv-SE" dirty="0"/>
              <a:t>Introduktionsrubrik</a:t>
            </a:r>
          </a:p>
        </p:txBody>
      </p:sp>
    </p:spTree>
    <p:extLst>
      <p:ext uri="{BB962C8B-B14F-4D97-AF65-F5344CB8AC3E}">
        <p14:creationId xmlns:p14="http://schemas.microsoft.com/office/powerpoint/2010/main" val="56250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38831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3984" y="1570383"/>
            <a:ext cx="3882486" cy="127220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8"/>
          <a:stretch/>
        </p:blipFill>
        <p:spPr>
          <a:xfrm>
            <a:off x="4570040" y="3883152"/>
            <a:ext cx="4570040" cy="1850104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0" y="3883152"/>
            <a:ext cx="4570040" cy="1850104"/>
          </a:xfrm>
          <a:prstGeom prst="rect">
            <a:avLst/>
          </a:prstGeom>
          <a:solidFill>
            <a:srgbClr val="D1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4149080"/>
            <a:ext cx="3555370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10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5148065" y="4149080"/>
            <a:ext cx="3399588" cy="1440160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73017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2"/>
          <p:cNvSpPr>
            <a:spLocks noGrp="1"/>
          </p:cNvSpPr>
          <p:nvPr>
            <p:ph type="pic" idx="1"/>
          </p:nvPr>
        </p:nvSpPr>
        <p:spPr>
          <a:xfrm>
            <a:off x="4570040" y="0"/>
            <a:ext cx="4573960" cy="5733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32" r="10717" b="32976"/>
          <a:stretch/>
        </p:blipFill>
        <p:spPr>
          <a:xfrm>
            <a:off x="735" y="0"/>
            <a:ext cx="4569305" cy="342900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4755" y="1061516"/>
            <a:ext cx="3491952" cy="14100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sp>
        <p:nvSpPr>
          <p:cNvPr id="7" name="Rektangel 6"/>
          <p:cNvSpPr/>
          <p:nvPr userDrawn="1"/>
        </p:nvSpPr>
        <p:spPr>
          <a:xfrm>
            <a:off x="0" y="3429000"/>
            <a:ext cx="4570040" cy="2304256"/>
          </a:xfrm>
          <a:prstGeom prst="rect">
            <a:avLst/>
          </a:prstGeom>
          <a:solidFill>
            <a:srgbClr val="D1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3717032"/>
            <a:ext cx="3692152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224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7332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4755" y="2295790"/>
            <a:ext cx="3702860" cy="144016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</p:spTree>
    <p:extLst>
      <p:ext uri="{BB962C8B-B14F-4D97-AF65-F5344CB8AC3E}">
        <p14:creationId xmlns:p14="http://schemas.microsoft.com/office/powerpoint/2010/main" val="189244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18863" r="10717" b="68677"/>
          <a:stretch/>
        </p:blipFill>
        <p:spPr>
          <a:xfrm>
            <a:off x="0" y="0"/>
            <a:ext cx="9138610" cy="1275501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4754" y="332656"/>
            <a:ext cx="8099693" cy="64807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En beskrivande rubrik</a:t>
            </a:r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32926" y="1412776"/>
            <a:ext cx="3893300" cy="144016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Text</a:t>
            </a:r>
          </a:p>
        </p:txBody>
      </p:sp>
      <p:sp>
        <p:nvSpPr>
          <p:cNvPr id="6" name="Platshållare för bild 2"/>
          <p:cNvSpPr>
            <a:spLocks noGrp="1"/>
          </p:cNvSpPr>
          <p:nvPr>
            <p:ph type="pic" idx="1"/>
          </p:nvPr>
        </p:nvSpPr>
        <p:spPr>
          <a:xfrm>
            <a:off x="4896679" y="1412776"/>
            <a:ext cx="3611014" cy="4320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8732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385664"/>
            <a:ext cx="8018042" cy="566738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3600" b="0" baseline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19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516358" y="1298934"/>
            <a:ext cx="8004790" cy="804862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64842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383322"/>
            <a:ext cx="7812432" cy="566738"/>
          </a:xfrm>
        </p:spPr>
        <p:txBody>
          <a:bodyPr anchor="t" anchorCtr="0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03106" y="980728"/>
            <a:ext cx="7812432" cy="4608512"/>
          </a:xfrm>
        </p:spPr>
        <p:txBody>
          <a:bodyPr/>
          <a:lstStyle>
            <a:lvl1pPr marL="0" indent="0">
              <a:buNone/>
              <a:defRPr sz="2800"/>
            </a:lvl1pPr>
            <a:lvl2pPr marL="742950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 marL="16002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4pPr>
            <a:lvl5pPr marL="2057400" indent="-228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3110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496480" y="457672"/>
            <a:ext cx="7812432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503114" y="1125958"/>
            <a:ext cx="7812432" cy="629956"/>
          </a:xfrm>
        </p:spPr>
        <p:txBody>
          <a:bodyPr/>
          <a:lstStyle>
            <a:lvl1pPr marL="0" indent="0">
              <a:buNone/>
              <a:defRPr sz="2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underrubriken</a:t>
            </a:r>
          </a:p>
        </p:txBody>
      </p:sp>
      <p:sp>
        <p:nvSpPr>
          <p:cNvPr id="7" name="Platshållare för bild 2"/>
          <p:cNvSpPr>
            <a:spLocks noGrp="1"/>
          </p:cNvSpPr>
          <p:nvPr>
            <p:ph type="pic" idx="1"/>
          </p:nvPr>
        </p:nvSpPr>
        <p:spPr>
          <a:xfrm>
            <a:off x="622852" y="2446513"/>
            <a:ext cx="7898296" cy="3291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Platshållare för text 3"/>
          <p:cNvSpPr>
            <a:spLocks noGrp="1"/>
          </p:cNvSpPr>
          <p:nvPr>
            <p:ph type="body" sz="half" idx="10" hasCustomPrompt="1"/>
          </p:nvPr>
        </p:nvSpPr>
        <p:spPr>
          <a:xfrm>
            <a:off x="516366" y="1762203"/>
            <a:ext cx="7812432" cy="510547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82809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00674" y="378160"/>
            <a:ext cx="8053604" cy="6356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29208" y="1249362"/>
            <a:ext cx="8003232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7C8139FF-A97E-469C-85F9-73397674120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210" y="6217448"/>
            <a:ext cx="994785" cy="40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57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2" r:id="rId2"/>
    <p:sldLayoutId id="2147483650" r:id="rId3"/>
    <p:sldLayoutId id="2147483664" r:id="rId4"/>
    <p:sldLayoutId id="2147483670" r:id="rId5"/>
    <p:sldLayoutId id="2147483671" r:id="rId6"/>
    <p:sldLayoutId id="2147483649" r:id="rId7"/>
    <p:sldLayoutId id="2147483668" r:id="rId8"/>
    <p:sldLayoutId id="2147483666" r:id="rId9"/>
    <p:sldLayoutId id="2147483669" r:id="rId10"/>
    <p:sldLayoutId id="2147483657" r:id="rId11"/>
    <p:sldLayoutId id="2147483655" r:id="rId12"/>
  </p:sldLayoutIdLst>
  <p:txStyles>
    <p:titleStyle>
      <a:lvl1pPr marL="0" indent="0" algn="l" defTabSz="914400" rtl="0" eaLnBrk="1" latinLnBrk="0" hangingPunct="1">
        <a:lnSpc>
          <a:spcPct val="100000"/>
        </a:lnSpc>
        <a:spcBef>
          <a:spcPct val="0"/>
        </a:spcBef>
        <a:spcAft>
          <a:spcPts val="600"/>
        </a:spcAft>
        <a:buNone/>
        <a:defRPr sz="3600" b="0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2800" kern="1200">
          <a:solidFill>
            <a:srgbClr val="555555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2000" kern="1200">
          <a:solidFill>
            <a:srgbClr val="555555"/>
          </a:solidFill>
          <a:latin typeface="+mj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800" kern="1200">
          <a:solidFill>
            <a:srgbClr val="555555"/>
          </a:solidFill>
          <a:latin typeface="+mj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600" kern="1200">
          <a:solidFill>
            <a:srgbClr val="555555"/>
          </a:solidFill>
          <a:latin typeface="+mj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1400" kern="1200">
          <a:solidFill>
            <a:srgbClr val="555555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gi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gi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gi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gi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gi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gi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7808498" y="6160167"/>
            <a:ext cx="1197140" cy="5053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657" y="2060848"/>
            <a:ext cx="7192686" cy="2974602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C0FD7393-04EE-434E-B7A1-9F41D350BD60}"/>
              </a:ext>
            </a:extLst>
          </p:cNvPr>
          <p:cNvSpPr txBox="1"/>
          <p:nvPr/>
        </p:nvSpPr>
        <p:spPr>
          <a:xfrm>
            <a:off x="683568" y="692696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i="1" dirty="0"/>
              <a:t>Elevenkäten </a:t>
            </a:r>
            <a:r>
              <a:rPr lang="sv-SE" b="1" i="1"/>
              <a:t>F-6 2024-25</a:t>
            </a:r>
            <a:endParaRPr lang="sv-SE" b="1" i="1" dirty="0"/>
          </a:p>
          <a:p>
            <a:r>
              <a:rPr lang="sv-SE" b="1" i="1" dirty="0"/>
              <a:t>Enkätfrågor årskurs 1-3</a:t>
            </a:r>
          </a:p>
        </p:txBody>
      </p:sp>
    </p:spTree>
    <p:extLst>
      <p:ext uri="{BB962C8B-B14F-4D97-AF65-F5344CB8AC3E}">
        <p14:creationId xmlns:p14="http://schemas.microsoft.com/office/powerpoint/2010/main" val="1640984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251786C-2636-D516-05D1-874C171B5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75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2660570-8279-C228-D3F9-D04ACE44E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0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A63EEE9-83CF-4E8F-1F9B-A9E782A6E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701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C123795-293C-5A0C-8ABB-8977C2A9DB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84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C56F482-FF44-FA7B-BC62-D3BC17240E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557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A71691B-DF45-2B96-7267-6B7DEB6E71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48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98E93E0-727B-4652-3D4C-12342E9160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456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&#10;&#10;Automatiskt genererad beskrivning">
            <a:extLst>
              <a:ext uri="{FF2B5EF4-FFF2-40B4-BE49-F238E27FC236}">
                <a16:creationId xmlns:a16="http://schemas.microsoft.com/office/drawing/2014/main" id="{075509CF-31EE-E39B-FACD-25FDCAD26C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7" y="714375"/>
            <a:ext cx="8010525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16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 descr="En bild som visar text&#10;&#10;Automatiskt genererad beskrivning">
            <a:extLst>
              <a:ext uri="{FF2B5EF4-FFF2-40B4-BE49-F238E27FC236}">
                <a16:creationId xmlns:a16="http://schemas.microsoft.com/office/drawing/2014/main" id="{D77FB637-E6F2-9743-3B75-D04B04382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7" y="714375"/>
            <a:ext cx="8010525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42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D240297-433F-8BA0-9B85-70079CCB5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57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7F76B324-0795-4540-AA2A-23D40C6C8ED8}"/>
              </a:ext>
            </a:extLst>
          </p:cNvPr>
          <p:cNvSpPr txBox="1">
            <a:spLocks/>
          </p:cNvSpPr>
          <p:nvPr/>
        </p:nvSpPr>
        <p:spPr>
          <a:xfrm>
            <a:off x="496480" y="385664"/>
            <a:ext cx="8018042" cy="5667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None/>
              <a:defRPr sz="3600" b="0" kern="1200" baseline="0">
                <a:solidFill>
                  <a:schemeClr val="tx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sv-SE" dirty="0"/>
              <a:t>Instruktioner</a:t>
            </a:r>
          </a:p>
        </p:txBody>
      </p:sp>
      <p:sp>
        <p:nvSpPr>
          <p:cNvPr id="6" name="Platshållare för text 3">
            <a:extLst>
              <a:ext uri="{FF2B5EF4-FFF2-40B4-BE49-F238E27FC236}">
                <a16:creationId xmlns:a16="http://schemas.microsoft.com/office/drawing/2014/main" id="{A89BADE5-9EF5-4CD9-A7B9-B7B4F57F5679}"/>
              </a:ext>
            </a:extLst>
          </p:cNvPr>
          <p:cNvSpPr>
            <a:spLocks noGrp="1"/>
          </p:cNvSpPr>
          <p:nvPr>
            <p:ph type="body" sz="half" idx="10" hasCustomPrompt="1"/>
          </p:nvPr>
        </p:nvSpPr>
        <p:spPr>
          <a:xfrm>
            <a:off x="516358" y="1298933"/>
            <a:ext cx="8396824" cy="4843187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Använd presentationen vid genomförandet av </a:t>
            </a:r>
            <a:r>
              <a:rPr lang="sv-SE" sz="1700" b="1" dirty="0">
                <a:solidFill>
                  <a:schemeClr val="tx1"/>
                </a:solidFill>
              </a:rPr>
              <a:t>Elevenkäten 1-3</a:t>
            </a:r>
            <a:r>
              <a:rPr lang="sv-SE" sz="1700" dirty="0">
                <a:solidFill>
                  <a:schemeClr val="tx1"/>
                </a:solidFill>
              </a:rPr>
              <a:t>. I presentationen finns samtliga frågor som de ser ut på elevers skärm.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Varje sida i enkäten består av en fråga och en symbol.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Läs en fråga och låt alla elever besvara frågan innan nästa fråga läses upp.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Förklara för elever att symbolen på deras skärm ska vara samma som den i presentationen. Stämmer inte symbolen får elever be om hjälp.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Samtliga frågor måste besvaras (obligatoriska).</a:t>
            </a:r>
          </a:p>
          <a:p>
            <a:pPr marL="179388" indent="-179388">
              <a:spcBef>
                <a:spcPts val="600"/>
              </a:spcBef>
              <a:spcAft>
                <a:spcPts val="1200"/>
              </a:spcAft>
              <a:buClr>
                <a:srgbClr val="00A01E"/>
              </a:buClr>
              <a:buFont typeface="Wingdings" panose="05000000000000000000" pitchFamily="2" charset="2"/>
              <a:buChar char="§"/>
            </a:pPr>
            <a:r>
              <a:rPr lang="sv-SE" sz="1700" dirty="0">
                <a:solidFill>
                  <a:schemeClr val="tx1"/>
                </a:solidFill>
              </a:rPr>
              <a:t>Alla elever besvarar inte alla frågor (beroende på tidigare svar) och vid några frågor kan extra stöd behövas. I presentationen finns det då röd text (längst ner) som förklarar detta.</a:t>
            </a:r>
          </a:p>
        </p:txBody>
      </p:sp>
    </p:spTree>
    <p:extLst>
      <p:ext uri="{BB962C8B-B14F-4D97-AF65-F5344CB8AC3E}">
        <p14:creationId xmlns:p14="http://schemas.microsoft.com/office/powerpoint/2010/main" val="359981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27B9A7F-C8F9-BAD5-6BD9-188ED8D9D6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04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7E302DE-2DC2-3B6B-579D-054DB36FF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25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7DD5F42-297C-0573-9A60-32DD832C39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695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0CCC29A-7E09-7EBF-29D1-EA32FCF42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8714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CB66826-741B-DFD3-D249-D3CB4B77D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40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CD41C5D-10D0-97A3-EECE-49458759A7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B88E9CA-7556-2423-F6CC-E3B7D5F17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21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83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56B7939-3E0E-1748-AFE7-B79E3E4102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39807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617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7A84C26-ABDC-6CE5-168D-E4CD9B7AE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C85629EC-6ECD-4D74-93FF-533F9A242388}"/>
              </a:ext>
            </a:extLst>
          </p:cNvPr>
          <p:cNvSpPr txBox="1"/>
          <p:nvPr/>
        </p:nvSpPr>
        <p:spPr>
          <a:xfrm>
            <a:off x="2190559" y="6120000"/>
            <a:ext cx="4758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Följande frågor besvaras endast av elever som går på fritidshem eller hos dagbarnvårdare.</a:t>
            </a:r>
          </a:p>
        </p:txBody>
      </p:sp>
    </p:spTree>
    <p:extLst>
      <p:ext uri="{BB962C8B-B14F-4D97-AF65-F5344CB8AC3E}">
        <p14:creationId xmlns:p14="http://schemas.microsoft.com/office/powerpoint/2010/main" val="3817476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F4675CD-E249-4931-3CF0-FC0BE37341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736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50C2C86-10B1-8F30-3B98-4955BF98F6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2" y="704850"/>
            <a:ext cx="7229475" cy="544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325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D025702-471A-59F2-FBCA-422FC58213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8FC35FF8-F45B-CAF7-52CC-525A01903D02}"/>
              </a:ext>
            </a:extLst>
          </p:cNvPr>
          <p:cNvSpPr txBox="1"/>
          <p:nvPr/>
        </p:nvSpPr>
        <p:spPr>
          <a:xfrm>
            <a:off x="1274688" y="6120000"/>
            <a:ext cx="6588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Om elever svarat att de går hos dagbarnvårdare kommer det stå ”hos dagbarnvårdare” istället för ”på fritids” på resterande frågor.</a:t>
            </a:r>
          </a:p>
        </p:txBody>
      </p:sp>
    </p:spTree>
    <p:extLst>
      <p:ext uri="{BB962C8B-B14F-4D97-AF65-F5344CB8AC3E}">
        <p14:creationId xmlns:p14="http://schemas.microsoft.com/office/powerpoint/2010/main" val="385346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F7248E46-9104-1571-246D-85B46F63FF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382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F90D3A1-A11C-A94A-945E-9B8FED903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96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5660EC3-E3DE-7C5A-215E-3C99910887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4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DEDC6D6-B528-619B-E59C-6CAD1A7A2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44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87E6AB8-413D-CB6A-CE47-114586C0CE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2688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ADCA09B-998F-9719-A8CE-60FF905CB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2735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EE67A1D-6A07-0F9B-CF91-C7FBC792B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735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0E5E51C-56A6-D84D-D2B4-EEEE9A792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099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5C0CAD74-08E3-8787-5DD3-CB3F89E71C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59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6649AA7-34DD-1D2F-0AB9-7DDF5B8E0D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927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C61D54E-E97A-8A79-3E7B-96DA743542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009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C80300A-25D2-FD67-D6C3-7F3A833EA0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E4499A8E-59A0-9965-1725-08093E1E83DB}"/>
              </a:ext>
            </a:extLst>
          </p:cNvPr>
          <p:cNvSpPr/>
          <p:nvPr/>
        </p:nvSpPr>
        <p:spPr>
          <a:xfrm>
            <a:off x="4572000" y="5704114"/>
            <a:ext cx="1167064" cy="493126"/>
          </a:xfrm>
          <a:prstGeom prst="rect">
            <a:avLst/>
          </a:prstGeom>
          <a:noFill/>
          <a:ln w="317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il: nedåt 5">
            <a:extLst>
              <a:ext uri="{FF2B5EF4-FFF2-40B4-BE49-F238E27FC236}">
                <a16:creationId xmlns:a16="http://schemas.microsoft.com/office/drawing/2014/main" id="{CDBCB87A-08AD-BC49-B42A-8BEA3BCDEC64}"/>
              </a:ext>
            </a:extLst>
          </p:cNvPr>
          <p:cNvSpPr/>
          <p:nvPr/>
        </p:nvSpPr>
        <p:spPr>
          <a:xfrm>
            <a:off x="4856626" y="4621105"/>
            <a:ext cx="637677" cy="932456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13066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B23ECF6-860F-6186-F08A-759FAABF5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6D3D7ADE-81CA-9705-AB86-EB2576F321D8}"/>
              </a:ext>
            </a:extLst>
          </p:cNvPr>
          <p:cNvSpPr txBox="1"/>
          <p:nvPr/>
        </p:nvSpPr>
        <p:spPr>
          <a:xfrm>
            <a:off x="1274688" y="6120000"/>
            <a:ext cx="6588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solidFill>
                  <a:srgbClr val="C00000"/>
                </a:solidFill>
                <a:cs typeface="Arial" panose="020B0604020202020204" pitchFamily="34" charset="0"/>
              </a:rPr>
              <a:t>Kontrollera att elever har skickat in enkäten.</a:t>
            </a:r>
          </a:p>
        </p:txBody>
      </p:sp>
    </p:spTree>
    <p:extLst>
      <p:ext uri="{BB962C8B-B14F-4D97-AF65-F5344CB8AC3E}">
        <p14:creationId xmlns:p14="http://schemas.microsoft.com/office/powerpoint/2010/main" val="4133745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D66EF021-3D1C-FFD0-53CF-4F13694272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0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29114AB-FBBB-C1E4-B46E-E7B9531C5A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8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3F8E0329-A947-615B-1879-CDDCA34D9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5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B854F326-C4C1-965F-86DD-9CEB55B32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657225"/>
            <a:ext cx="818197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16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07ADD364-42DF-BBC4-53EF-BC099CB8D4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62" y="667566"/>
            <a:ext cx="7991475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03307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mall">
  <a:themeElements>
    <a:clrScheme name="Anpassat 11">
      <a:dk1>
        <a:srgbClr val="555555"/>
      </a:dk1>
      <a:lt1>
        <a:sysClr val="window" lastClr="FFFFFF"/>
      </a:lt1>
      <a:dk2>
        <a:srgbClr val="1F497D"/>
      </a:dk2>
      <a:lt2>
        <a:srgbClr val="555555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5555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ll.potx" id="{1937B8AB-26D9-4110-8556-B10ED0482BD3}" vid="{1CAB095A-DC0B-4AA6-9E27-7D68FFF1A45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1CF40F819D0349981171FD1E5E715E" ma:contentTypeVersion="13" ma:contentTypeDescription="Skapa ett nytt dokument." ma:contentTypeScope="" ma:versionID="09a41676c6d59542b89c6866ba2d8bab">
  <xsd:schema xmlns:xsd="http://www.w3.org/2001/XMLSchema" xmlns:xs="http://www.w3.org/2001/XMLSchema" xmlns:p="http://schemas.microsoft.com/office/2006/metadata/properties" xmlns:ns3="75b49786-ef6e-4245-8b0c-d5a5b072f6bc" xmlns:ns4="8e2b29da-3639-403a-a7a9-21abb9d09dc0" targetNamespace="http://schemas.microsoft.com/office/2006/metadata/properties" ma:root="true" ma:fieldsID="3f57fe7f93f96856ce84db3a3bc928ca" ns3:_="" ns4:_="">
    <xsd:import namespace="75b49786-ef6e-4245-8b0c-d5a5b072f6bc"/>
    <xsd:import namespace="8e2b29da-3639-403a-a7a9-21abb9d09d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b49786-ef6e-4245-8b0c-d5a5b072f6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b29da-3639-403a-a7a9-21abb9d09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F4EDFD-F32C-4E07-8F11-B872CAC481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E9D3AC-9228-4186-8A73-0B5395A560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b49786-ef6e-4245-8b0c-d5a5b072f6bc"/>
    <ds:schemaRef ds:uri="8e2b29da-3639-403a-a7a9-21abb9d09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45F9C1-2769-40CF-9727-D54B624D004C}">
  <ds:schemaRefs>
    <ds:schemaRef ds:uri="http://schemas.openxmlformats.org/package/2006/metadata/core-properties"/>
    <ds:schemaRef ds:uri="8e2b29da-3639-403a-a7a9-21abb9d09dc0"/>
    <ds:schemaRef ds:uri="75b49786-ef6e-4245-8b0c-d5a5b072f6bc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Powerpoint_mall (1)</Template>
  <TotalTime>425</TotalTime>
  <Words>212</Words>
  <Application>Microsoft Office PowerPoint</Application>
  <PresentationFormat>Bildspel på skärmen (4:3)</PresentationFormat>
  <Paragraphs>54</Paragraphs>
  <Slides>42</Slides>
  <Notes>42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Powerpoint_mall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IT och Telefoni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Ledin</dc:creator>
  <cp:lastModifiedBy>Fredrik Ledin</cp:lastModifiedBy>
  <cp:revision>23</cp:revision>
  <cp:lastPrinted>2019-09-05T11:19:36Z</cp:lastPrinted>
  <dcterms:created xsi:type="dcterms:W3CDTF">2019-09-05T11:16:48Z</dcterms:created>
  <dcterms:modified xsi:type="dcterms:W3CDTF">2024-09-27T09:27:49Z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0x010100421CF40F819D0349981171FD1E5E715E</vt:lpwstr>
  </property>
</Properties>
</file>